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10058400" cx="77724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168">
          <p15:clr>
            <a:srgbClr val="A4A3A4"/>
          </p15:clr>
        </p15:guide>
        <p15:guide id="2" pos="244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168" orient="horz"/>
        <p:guide pos="2448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264952" y="1456058"/>
            <a:ext cx="7242600" cy="4014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264945" y="5542289"/>
            <a:ext cx="7242600" cy="155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264945" y="2163089"/>
            <a:ext cx="7242600" cy="3839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264945" y="6164351"/>
            <a:ext cx="7242600" cy="254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264945" y="4206107"/>
            <a:ext cx="7242600" cy="164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264945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107540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264945" y="1086507"/>
            <a:ext cx="2386800" cy="14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264945" y="2717440"/>
            <a:ext cx="2386800" cy="621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16713" y="880293"/>
            <a:ext cx="5412600" cy="799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3886200" y="-244"/>
            <a:ext cx="3886200" cy="1005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25675" y="2411542"/>
            <a:ext cx="3438300" cy="289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25675" y="5481569"/>
            <a:ext cx="3438300" cy="241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198575" y="1415969"/>
            <a:ext cx="3261600" cy="722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264945" y="8273124"/>
            <a:ext cx="5099100" cy="118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336325" y="4894900"/>
            <a:ext cx="1670526" cy="1670526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/>
          <p:nvPr/>
        </p:nvSpPr>
        <p:spPr>
          <a:xfrm>
            <a:off x="975000" y="1014800"/>
            <a:ext cx="5720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p13"/>
          <p:cNvSpPr txBox="1"/>
          <p:nvPr/>
        </p:nvSpPr>
        <p:spPr>
          <a:xfrm>
            <a:off x="1004850" y="1365325"/>
            <a:ext cx="5661000" cy="63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rgbClr val="D4E046"/>
                </a:solidFill>
                <a:latin typeface="Trebuchet MS"/>
                <a:ea typeface="Trebuchet MS"/>
                <a:cs typeface="Trebuchet MS"/>
                <a:sym typeface="Trebuchet MS"/>
              </a:rPr>
              <a:t>“Bridging the Worlds”</a:t>
            </a:r>
            <a:endParaRPr b="1" sz="2900">
              <a:solidFill>
                <a:srgbClr val="D4E046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7" name="Google Shape;57;p13"/>
          <p:cNvSpPr txBox="1"/>
          <p:nvPr/>
        </p:nvSpPr>
        <p:spPr>
          <a:xfrm>
            <a:off x="1253550" y="6815050"/>
            <a:ext cx="16704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Trebuchet MS"/>
                <a:ea typeface="Trebuchet MS"/>
                <a:cs typeface="Trebuchet MS"/>
                <a:sym typeface="Trebuchet MS"/>
              </a:rPr>
              <a:t>Buck Hitswithastick (Morigeau)</a:t>
            </a:r>
            <a:endParaRPr sz="1200"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815775" y="4027525"/>
            <a:ext cx="3860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Trebuchet MS"/>
                <a:ea typeface="Trebuchet MS"/>
                <a:cs typeface="Trebuchet MS"/>
                <a:sym typeface="Trebuchet MS"/>
              </a:rPr>
              <a:t>Date here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9" name="Google Shape;59;p13"/>
          <p:cNvSpPr txBox="1"/>
          <p:nvPr/>
        </p:nvSpPr>
        <p:spPr>
          <a:xfrm>
            <a:off x="2230725" y="4296750"/>
            <a:ext cx="5283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Trebuchet MS"/>
                <a:ea typeface="Trebuchet MS"/>
                <a:cs typeface="Trebuchet MS"/>
                <a:sym typeface="Trebuchet MS"/>
              </a:rPr>
              <a:t>Address here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0" name="Google Shape;60;p13"/>
          <p:cNvSpPr txBox="1"/>
          <p:nvPr/>
        </p:nvSpPr>
        <p:spPr>
          <a:xfrm>
            <a:off x="3104050" y="5087325"/>
            <a:ext cx="31935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Trebuchet MS"/>
                <a:ea typeface="Trebuchet MS"/>
                <a:cs typeface="Trebuchet MS"/>
                <a:sym typeface="Trebuchet MS"/>
              </a:rPr>
              <a:t>Your description here.</a:t>
            </a:r>
            <a:endParaRPr sz="1200"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